
<file path=[Content_Types].xml><?xml version="1.0" encoding="utf-8"?>
<Types xmlns="http://schemas.openxmlformats.org/package/2006/content-types">
  <Default Extension="jpeg" ContentType="image/jpeg"/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svg>
</file>

<file path=ppt/media/media1.m4a>
</file>

<file path=ppt/media/media2.mp4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000218-5C12-40D0-53F2-D7A55478A2F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4C7B9E7-B71D-CA5C-A22C-8909280B1DE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BF8217A-451E-66E6-25A4-0FFFCEDDB4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A4A283-B9BA-095B-F6B9-FAD81504A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D84AB96-4D8B-B08F-29E3-8512C9BDBB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892655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E90F58-9E30-5B92-39E4-BD25902270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BC83AF0-F739-7AAE-EEF6-42FA360EB25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2D79914-4CD9-2F9C-8E7F-879FC4135C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47C5FCBB-C3D7-572A-9B20-965440CC89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DE61C2A-5B1D-3B33-32F3-DDDB06D1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949778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E4F2D25D-0439-D5A7-1E04-D3EF1094C44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CA4BA72E-C71E-7CF0-0B54-FABDC91577D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D0BD3375-F85E-05AC-657C-50596A554F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496BED-28E5-8DE2-E13F-F15AF49047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23017F9-E092-7FF7-DE85-E5ACE3B1AB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431480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1160B28-B8DD-0D84-3771-F8A85DB227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E916425-FC78-F985-A201-278FBB6DE8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AEC23C4E-4339-2B66-DD8C-70A7F2DE49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5A420DAC-1F74-B6C6-C99D-D11CDFF00D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86938E8-3465-3AC5-DD7B-226B55DEF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40133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5A3AD90C-0B2F-12A6-0BD1-97CDF81193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FEBFDAB-FA76-DDEF-E37B-C13B9E809B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F1B11F7F-EAA1-3F80-F61F-590BE1AF70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73EB2BB-131F-21F6-8D04-809768DA7B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D1BEF55-5041-E374-F831-230675944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12382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7EAA8A7-4546-C407-1566-73A6947BC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85C0748-141D-AC3E-4431-CBAA3F5E0A6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AEC24873-6190-A7CB-A6D3-E819AC0ABD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BCDDE0C-84A0-31D9-AFDD-82FB929E3BE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CAFD365B-0256-0415-35C5-0B4F83E9B4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23B7A6DC-3361-C31C-3E17-CC3A4B8686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2864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B7BFFDD-57C4-DD58-1C44-2D624104C1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A1943B15-138E-8073-8364-A8B7A4FED12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0B3B0DC0-7E72-5DB1-4913-4E0016D0D58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BE66C0A0-3446-B528-FD68-46DEF5DD587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1CA63A6D-CAE2-8D87-2279-FFA8A1B9E42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BA50E633-A4A3-94D5-40A3-E077071B00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11EF9663-1DDB-2AA9-CB12-E0B748F704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B8CB63BE-6431-9077-FB26-3EAF496FA2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02641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D456B05-A196-442D-190A-3A82F85097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9F3C0AAD-DF7F-5954-C362-0FB86C9698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7FAC94BE-1A53-8371-78E3-8D4BB67D5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C361A8F1-28D9-1E9B-A3B2-1008321F17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772231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938C9C5-B610-DA24-78F0-0E1BF936F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7E4C3AB6-2BB6-C2FD-FB4A-685C36DBE0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C0D3AF30-561F-6475-A607-F0EE364C39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443475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D47446C-1D5F-B2CD-2218-5934DD52AC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E752C09B-F829-F88D-39A2-D1A25E6AC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2C847A8C-A43A-D73B-17A5-3D91C75BC8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C9E62108-4889-985D-92FD-25B33DC1B5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AD15A084-B0E6-84AC-2198-EA5415780C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5A6ACE5C-2D79-3498-2AD5-9301687DE3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280138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B36508F-1272-C76C-227E-75039A298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B356DF82-7D78-2A8A-ABDD-BE917310D3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1380C4B9-9AF7-B9E6-E2A6-FE5EECAB1C5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1B71A515-B9AF-90EE-2D71-3F2EA69A93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7205070-9053-E759-B04C-158289FCAB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E877C37-DBE8-90E5-E312-CAB8E2D654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870130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7D7D9C54-9AE0-9C9B-9803-89BCB69E87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0A6E908E-3ED0-FEFE-433A-13C8E25E47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BCFEC58-11D3-8D22-331D-F8726664E5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05D70B-1DD8-4DD5-B20C-34FB6DECB0DD}" type="datetimeFigureOut">
              <a:rPr lang="ko-KR" altLang="en-US" smtClean="0"/>
              <a:t>2023-09-20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C865B2C-F098-C239-39D1-1D8B2B8B610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17C56028-E821-FF3F-832F-FDE0FAD356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3EB0E-AE50-4FCB-8FB5-03308F4D32B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70707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media" Target="../media/media3.m4a"/><Relationship Id="rId7" Type="http://schemas.openxmlformats.org/officeDocument/2006/relationships/image" Target="../media/image1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3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6" name="Rectangle 7">
            <a:extLst>
              <a:ext uri="{FF2B5EF4-FFF2-40B4-BE49-F238E27FC236}">
                <a16:creationId xmlns:a16="http://schemas.microsoft.com/office/drawing/2014/main" id="{6F5A5072-7B47-4D32-B52A-4EBBF590B8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9">
            <a:extLst>
              <a:ext uri="{FF2B5EF4-FFF2-40B4-BE49-F238E27FC236}">
                <a16:creationId xmlns:a16="http://schemas.microsoft.com/office/drawing/2014/main" id="{9715DAF0-AE1B-46C9-8A6B-DB2AA05AB91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-2" y="-22693"/>
            <a:ext cx="12191999" cy="4374129"/>
          </a:xfrm>
          <a:prstGeom prst="rect">
            <a:avLst/>
          </a:prstGeom>
          <a:gradFill>
            <a:gsLst>
              <a:gs pos="0">
                <a:schemeClr val="accent1">
                  <a:lumMod val="75000"/>
                </a:schemeClr>
              </a:gs>
              <a:gs pos="100000">
                <a:srgbClr val="000000"/>
              </a:gs>
            </a:gsLst>
            <a:lin ang="15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11">
            <a:extLst>
              <a:ext uri="{FF2B5EF4-FFF2-40B4-BE49-F238E27FC236}">
                <a16:creationId xmlns:a16="http://schemas.microsoft.com/office/drawing/2014/main" id="{6016219D-510E-4184-9090-6D5578A87B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3908719" y="-3931841"/>
            <a:ext cx="4374557" cy="12192000"/>
          </a:xfrm>
          <a:prstGeom prst="rect">
            <a:avLst/>
          </a:prstGeom>
          <a:gradFill>
            <a:gsLst>
              <a:gs pos="40000">
                <a:schemeClr val="accent1">
                  <a:alpha val="0"/>
                </a:schemeClr>
              </a:gs>
              <a:gs pos="100000">
                <a:schemeClr val="accent1">
                  <a:lumMod val="75000"/>
                  <a:alpha val="52000"/>
                </a:scheme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13">
            <a:extLst>
              <a:ext uri="{FF2B5EF4-FFF2-40B4-BE49-F238E27FC236}">
                <a16:creationId xmlns:a16="http://schemas.microsoft.com/office/drawing/2014/main" id="{AFF4A713-7B75-4B21-90D7-5AB19547C7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4136696" y="-3703868"/>
            <a:ext cx="4374128" cy="11736479"/>
          </a:xfrm>
          <a:prstGeom prst="rect">
            <a:avLst/>
          </a:prstGeom>
          <a:gradFill>
            <a:gsLst>
              <a:gs pos="17000">
                <a:schemeClr val="accent1">
                  <a:alpha val="0"/>
                </a:schemeClr>
              </a:gs>
              <a:gs pos="100000">
                <a:srgbClr val="000000">
                  <a:alpha val="37000"/>
                </a:srgbClr>
              </a:gs>
            </a:gsLst>
            <a:lin ang="7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15">
            <a:extLst>
              <a:ext uri="{FF2B5EF4-FFF2-40B4-BE49-F238E27FC236}">
                <a16:creationId xmlns:a16="http://schemas.microsoft.com/office/drawing/2014/main" id="{DC631C0B-6DA6-4E57-8231-CE32B3434A7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5" y="-22690"/>
            <a:ext cx="8542485" cy="4374126"/>
          </a:xfrm>
          <a:prstGeom prst="rect">
            <a:avLst/>
          </a:prstGeom>
          <a:gradFill>
            <a:gsLst>
              <a:gs pos="0">
                <a:schemeClr val="accent1">
                  <a:lumMod val="50000"/>
                  <a:alpha val="0"/>
                </a:schemeClr>
              </a:gs>
              <a:gs pos="100000">
                <a:srgbClr val="000000">
                  <a:alpha val="25000"/>
                </a:srgbClr>
              </a:gs>
            </a:gsLst>
            <a:lin ang="18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Freeform: Shape 17">
            <a:extLst>
              <a:ext uri="{FF2B5EF4-FFF2-40B4-BE49-F238E27FC236}">
                <a16:creationId xmlns:a16="http://schemas.microsoft.com/office/drawing/2014/main" id="{C29501E6-A978-4A61-9689-9085AF97A5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2508972">
            <a:off x="5945431" y="-1032053"/>
            <a:ext cx="4990147" cy="4439131"/>
          </a:xfrm>
          <a:custGeom>
            <a:avLst/>
            <a:gdLst>
              <a:gd name="connsiteX0" fmla="*/ 4990147 w 4990147"/>
              <a:gd name="connsiteY0" fmla="*/ 2229378 h 4439131"/>
              <a:gd name="connsiteX1" fmla="*/ 917384 w 4990147"/>
              <a:gd name="connsiteY1" fmla="*/ 4439131 h 4439131"/>
              <a:gd name="connsiteX2" fmla="*/ 910814 w 4990147"/>
              <a:gd name="connsiteY2" fmla="*/ 4434219 h 4439131"/>
              <a:gd name="connsiteX3" fmla="*/ 0 w 4990147"/>
              <a:gd name="connsiteY3" fmla="*/ 2502877 h 4439131"/>
              <a:gd name="connsiteX4" fmla="*/ 2502877 w 4990147"/>
              <a:gd name="connsiteY4" fmla="*/ 0 h 4439131"/>
              <a:gd name="connsiteX5" fmla="*/ 4954904 w 4990147"/>
              <a:gd name="connsiteY5" fmla="*/ 1998460 h 443913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4990147" h="4439131">
                <a:moveTo>
                  <a:pt x="4990147" y="2229378"/>
                </a:moveTo>
                <a:lnTo>
                  <a:pt x="917384" y="4439131"/>
                </a:lnTo>
                <a:lnTo>
                  <a:pt x="910814" y="4434219"/>
                </a:lnTo>
                <a:cubicBezTo>
                  <a:pt x="354557" y="3975154"/>
                  <a:pt x="0" y="3280421"/>
                  <a:pt x="0" y="2502877"/>
                </a:cubicBezTo>
                <a:cubicBezTo>
                  <a:pt x="0" y="1120576"/>
                  <a:pt x="1120576" y="0"/>
                  <a:pt x="2502877" y="0"/>
                </a:cubicBezTo>
                <a:cubicBezTo>
                  <a:pt x="3712390" y="0"/>
                  <a:pt x="4721520" y="857941"/>
                  <a:pt x="4954904" y="199846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22000"/>
                </a:schemeClr>
              </a:gs>
              <a:gs pos="87000">
                <a:schemeClr val="accent1">
                  <a:lumMod val="60000"/>
                  <a:lumOff val="40000"/>
                  <a:alpha val="200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B1D28912-D402-B956-F4A7-6D7D95B4168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14824" y="735106"/>
            <a:ext cx="10053763" cy="2928470"/>
          </a:xfrm>
        </p:spPr>
        <p:txBody>
          <a:bodyPr anchor="b">
            <a:normAutofit/>
          </a:bodyPr>
          <a:lstStyle/>
          <a:p>
            <a:pPr algn="l"/>
            <a:r>
              <a:rPr lang="en-US" altLang="ko-KR" sz="4800">
                <a:solidFill>
                  <a:srgbClr val="FFFFFF"/>
                </a:solidFill>
              </a:rPr>
              <a:t>Assignment3</a:t>
            </a:r>
            <a:endParaRPr lang="ko-KR" altLang="en-US" sz="4800">
              <a:solidFill>
                <a:srgbClr val="FFFFFF"/>
              </a:solidFill>
            </a:endParaRP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816D6AFA-6F43-2848-C4B9-9F27691544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50682" y="4870824"/>
            <a:ext cx="10005951" cy="1458258"/>
          </a:xfrm>
        </p:spPr>
        <p:txBody>
          <a:bodyPr anchor="ctr">
            <a:normAutofit/>
          </a:bodyPr>
          <a:lstStyle/>
          <a:p>
            <a:pPr algn="l"/>
            <a:r>
              <a:rPr lang="en-US" altLang="ko-KR"/>
              <a:t>201811280 </a:t>
            </a:r>
            <a:r>
              <a:rPr lang="ko-KR" altLang="en-US"/>
              <a:t>이승제</a:t>
            </a:r>
          </a:p>
        </p:txBody>
      </p:sp>
      <p:pic>
        <p:nvPicPr>
          <p:cNvPr id="46" name="오디오 45">
            <a:hlinkClick r:id="" action="ppaction://media"/>
            <a:extLst>
              <a:ext uri="{FF2B5EF4-FFF2-40B4-BE49-F238E27FC236}">
                <a16:creationId xmlns:a16="http://schemas.microsoft.com/office/drawing/2014/main" id="{5EBB525B-802E-B7B8-24C2-82D2BFACF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28612112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280"/>
    </mc:Choice>
    <mc:Fallback xmlns="">
      <p:transition spd="slow" advTm="628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0" name="Rectangle 19">
            <a:extLst>
              <a:ext uri="{FF2B5EF4-FFF2-40B4-BE49-F238E27FC236}">
                <a16:creationId xmlns:a16="http://schemas.microsoft.com/office/drawing/2014/main" id="{A8384FB5-9ADC-4DDC-881B-597D56F5B1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1199E1B1-A8C0-4FE8-A5A8-1CB41D69F85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2" y="0"/>
            <a:ext cx="12191998" cy="1575955"/>
          </a:xfrm>
          <a:prstGeom prst="rect">
            <a:avLst/>
          </a:prstGeom>
          <a:gradFill>
            <a:gsLst>
              <a:gs pos="0">
                <a:srgbClr val="000000">
                  <a:alpha val="96000"/>
                </a:srgbClr>
              </a:gs>
              <a:gs pos="100000">
                <a:schemeClr val="accent1">
                  <a:lumMod val="75000"/>
                </a:schemeClr>
              </a:gs>
            </a:gsLst>
            <a:lin ang="60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84A8DE83-DE75-4B41-9DB4-A7EC0B0DE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8128856" cy="1575461"/>
          </a:xfrm>
          <a:prstGeom prst="rect">
            <a:avLst/>
          </a:prstGeom>
          <a:gradFill>
            <a:gsLst>
              <a:gs pos="0">
                <a:schemeClr val="accent1">
                  <a:alpha val="41000"/>
                </a:schemeClr>
              </a:gs>
              <a:gs pos="74000">
                <a:schemeClr val="accent1">
                  <a:lumMod val="60000"/>
                  <a:lumOff val="40000"/>
                  <a:alpha val="0"/>
                </a:schemeClr>
              </a:gs>
            </a:gsLst>
            <a:lin ang="8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7009A0A-BEF5-4EAC-AF15-E4F9F002E2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-3" y="-1"/>
            <a:ext cx="12192002" cy="1574311"/>
          </a:xfrm>
          <a:prstGeom prst="rect">
            <a:avLst/>
          </a:prstGeom>
          <a:gradFill>
            <a:gsLst>
              <a:gs pos="0">
                <a:srgbClr val="000000">
                  <a:alpha val="63000"/>
                </a:srgbClr>
              </a:gs>
              <a:gs pos="78000">
                <a:schemeClr val="accent1">
                  <a:alpha val="15000"/>
                </a:schemeClr>
              </a:gs>
            </a:gsLst>
            <a:lin ang="156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8DD56577-2D76-09FF-BE63-AD4EFA684D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9713" y="248038"/>
            <a:ext cx="7063721" cy="1159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latinLnBrk="0"/>
            <a:r>
              <a:rPr lang="en-US" altLang="ko-KR" sz="4000" b="1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GamePlay</a:t>
            </a:r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F219D1F9-9928-56C9-0D70-8E617CA84C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499" y="390832"/>
            <a:ext cx="3233585" cy="87361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marL="0" indent="0" latinLnBrk="0">
              <a:buNone/>
            </a:pPr>
            <a:r>
              <a:rPr lang="en-US" sz="2000" kern="120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New Feature – “JUMP”</a:t>
            </a:r>
          </a:p>
        </p:txBody>
      </p:sp>
      <p:pic>
        <p:nvPicPr>
          <p:cNvPr id="4" name="Assignment3">
            <a:hlinkClick r:id="" action="ppaction://media"/>
            <a:extLst>
              <a:ext uri="{FF2B5EF4-FFF2-40B4-BE49-F238E27FC236}">
                <a16:creationId xmlns:a16="http://schemas.microsoft.com/office/drawing/2014/main" id="{D6C9BE27-135C-F3C4-03BD-2C71F2F4973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203516" y="1966293"/>
            <a:ext cx="9784967" cy="4452160"/>
          </a:xfrm>
          <a:prstGeom prst="rect">
            <a:avLst/>
          </a:prstGeom>
        </p:spPr>
      </p:pic>
      <p:pic>
        <p:nvPicPr>
          <p:cNvPr id="25" name="오디오 24">
            <a:hlinkClick r:id="" action="ppaction://media"/>
            <a:extLst>
              <a:ext uri="{FF2B5EF4-FFF2-40B4-BE49-F238E27FC236}">
                <a16:creationId xmlns:a16="http://schemas.microsoft.com/office/drawing/2014/main" id="{B3DE366C-0F36-14DF-54CC-A63819EBAD4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331571717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08"/>
    </mc:Choice>
    <mc:Fallback>
      <p:transition spd="slow" advTm="589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356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1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3" fill="hold">
                      <p:stCondLst>
                        <p:cond delay="0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 isNarration="1">
              <p:cMediaNode vol="80000" showWhenStopped="0">
                <p:cTn id="1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7607" objId="4"/>
        <p14:pauseEvt time="10451" objId="4"/>
        <p14:resumeEvt time="14719" objId="4"/>
        <p14:pauseEvt time="17417" objId="4"/>
        <p14:resumeEvt time="22817" objId="4"/>
        <p14:pauseEvt time="27952" objId="4"/>
        <p14:resumeEvt time="31299" objId="4"/>
        <p14:stopEvt time="56335" objId="4"/>
        <p14:playEvt time="56774" objId="4"/>
        <p14:pauseEvt time="57442" objId="4"/>
        <p14:triggerEvt type="onClick" time="57443" objId="4"/>
        <p14:stopEvt time="58908" objId="4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A3363022-C969-41E9-8EB2-E4C94908C1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1"/>
            <a:ext cx="12191695" cy="68520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8D1AD6B3-BE88-4CEB-BA17-790657CC47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5" y="0"/>
            <a:ext cx="12191695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제목 1">
            <a:extLst>
              <a:ext uri="{FF2B5EF4-FFF2-40B4-BE49-F238E27FC236}">
                <a16:creationId xmlns:a16="http://schemas.microsoft.com/office/drawing/2014/main" id="{E2685D86-4277-1CFF-84EA-E05229412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90662" y="4267832"/>
            <a:ext cx="4805996" cy="1297115"/>
          </a:xfrm>
        </p:spPr>
        <p:txBody>
          <a:bodyPr vert="horz" lIns="91440" tIns="45720" rIns="91440" bIns="45720" rtlCol="0" anchor="t">
            <a:normAutofit/>
          </a:bodyPr>
          <a:lstStyle/>
          <a:p>
            <a:pPr latinLnBrk="0"/>
            <a:r>
              <a:rPr lang="en-US" altLang="ko-KR" sz="40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pic>
        <p:nvPicPr>
          <p:cNvPr id="6" name="Graphic 5" descr="Smiling Face with No Fill">
            <a:extLst>
              <a:ext uri="{FF2B5EF4-FFF2-40B4-BE49-F238E27FC236}">
                <a16:creationId xmlns:a16="http://schemas.microsoft.com/office/drawing/2014/main" id="{4730993C-6DAF-769C-A175-A9A3C3EE10F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40470" y="1815320"/>
            <a:ext cx="4141760" cy="4141760"/>
          </a:xfrm>
          <a:custGeom>
            <a:avLst/>
            <a:gdLst/>
            <a:ahLst/>
            <a:cxnLst/>
            <a:rect l="l" t="t" r="r" b="b"/>
            <a:pathLst>
              <a:path w="4141760" h="4377846">
                <a:moveTo>
                  <a:pt x="0" y="0"/>
                </a:moveTo>
                <a:lnTo>
                  <a:pt x="4141760" y="0"/>
                </a:lnTo>
                <a:lnTo>
                  <a:pt x="4141760" y="4377846"/>
                </a:lnTo>
                <a:lnTo>
                  <a:pt x="0" y="4377846"/>
                </a:lnTo>
                <a:close/>
              </a:path>
            </a:pathLst>
          </a:custGeom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89D1390B-7E13-4B4F-9CB2-391063412E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-4253" y="-5977"/>
            <a:ext cx="6238675" cy="6863979"/>
            <a:chOff x="305" y="-5977"/>
            <a:chExt cx="6238675" cy="6863979"/>
          </a:xfrm>
        </p:grpSpPr>
        <p:sp>
          <p:nvSpPr>
            <p:cNvPr id="14" name="Freeform: Shape 13">
              <a:extLst>
                <a:ext uri="{FF2B5EF4-FFF2-40B4-BE49-F238E27FC236}">
                  <a16:creationId xmlns:a16="http://schemas.microsoft.com/office/drawing/2014/main" id="{9E720206-AA49-4786-A932-A2650DE091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34854"/>
              <a:ext cx="6028697" cy="6817170"/>
            </a:xfrm>
            <a:custGeom>
              <a:avLst/>
              <a:gdLst>
                <a:gd name="connsiteX0" fmla="*/ 6028697 w 6028697"/>
                <a:gd name="connsiteY0" fmla="*/ 6155323 h 6817170"/>
                <a:gd name="connsiteX1" fmla="*/ 6028697 w 6028697"/>
                <a:gd name="connsiteY1" fmla="*/ 6817170 h 6817170"/>
                <a:gd name="connsiteX2" fmla="*/ 5157862 w 6028697"/>
                <a:gd name="connsiteY2" fmla="*/ 6817170 h 6817170"/>
                <a:gd name="connsiteX3" fmla="*/ 5347156 w 6028697"/>
                <a:gd name="connsiteY3" fmla="*/ 6687553 h 6817170"/>
                <a:gd name="connsiteX4" fmla="*/ 5487470 w 6028697"/>
                <a:gd name="connsiteY4" fmla="*/ 6581714 h 6817170"/>
                <a:gd name="connsiteX5" fmla="*/ 5627642 w 6028697"/>
                <a:gd name="connsiteY5" fmla="*/ 6472328 h 6817170"/>
                <a:gd name="connsiteX6" fmla="*/ 5911392 w 6028697"/>
                <a:gd name="connsiteY6" fmla="*/ 6245328 h 6817170"/>
                <a:gd name="connsiteX7" fmla="*/ 4481066 w 6028697"/>
                <a:gd name="connsiteY7" fmla="*/ 478 h 6817170"/>
                <a:gd name="connsiteX8" fmla="*/ 4672258 w 6028697"/>
                <a:gd name="connsiteY8" fmla="*/ 7519 h 6817170"/>
                <a:gd name="connsiteX9" fmla="*/ 5429869 w 6028697"/>
                <a:gd name="connsiteY9" fmla="*/ 125134 h 6817170"/>
                <a:gd name="connsiteX10" fmla="*/ 5976319 w 6028697"/>
                <a:gd name="connsiteY10" fmla="*/ 314893 h 6817170"/>
                <a:gd name="connsiteX11" fmla="*/ 6028697 w 6028697"/>
                <a:gd name="connsiteY11" fmla="*/ 339901 h 6817170"/>
                <a:gd name="connsiteX12" fmla="*/ 6028697 w 6028697"/>
                <a:gd name="connsiteY12" fmla="*/ 732458 h 6817170"/>
                <a:gd name="connsiteX13" fmla="*/ 5990985 w 6028697"/>
                <a:gd name="connsiteY13" fmla="*/ 712211 h 6817170"/>
                <a:gd name="connsiteX14" fmla="*/ 5341339 w 6028697"/>
                <a:gd name="connsiteY14" fmla="*/ 475281 h 6817170"/>
                <a:gd name="connsiteX15" fmla="*/ 4651969 w 6028697"/>
                <a:gd name="connsiteY15" fmla="*/ 377104 h 6817170"/>
                <a:gd name="connsiteX16" fmla="*/ 3953093 w 6028697"/>
                <a:gd name="connsiteY16" fmla="*/ 402498 h 6817170"/>
                <a:gd name="connsiteX17" fmla="*/ 3267413 w 6028697"/>
                <a:gd name="connsiteY17" fmla="*/ 546643 h 6817170"/>
                <a:gd name="connsiteX18" fmla="*/ 1439498 w 6028697"/>
                <a:gd name="connsiteY18" fmla="*/ 1568141 h 6817170"/>
                <a:gd name="connsiteX19" fmla="*/ 960671 w 6028697"/>
                <a:gd name="connsiteY19" fmla="*/ 2082013 h 6817170"/>
                <a:gd name="connsiteX20" fmla="*/ 581866 w 6028697"/>
                <a:gd name="connsiteY20" fmla="*/ 2672638 h 6817170"/>
                <a:gd name="connsiteX21" fmla="*/ 324789 w 6028697"/>
                <a:gd name="connsiteY21" fmla="*/ 3325262 h 6817170"/>
                <a:gd name="connsiteX22" fmla="*/ 231151 w 6028697"/>
                <a:gd name="connsiteY22" fmla="*/ 4022292 h 6817170"/>
                <a:gd name="connsiteX23" fmla="*/ 270592 w 6028697"/>
                <a:gd name="connsiteY23" fmla="*/ 4362792 h 6817170"/>
                <a:gd name="connsiteX24" fmla="*/ 387213 w 6028697"/>
                <a:gd name="connsiteY24" fmla="*/ 4681585 h 6817170"/>
                <a:gd name="connsiteX25" fmla="*/ 468507 w 6028697"/>
                <a:gd name="connsiteY25" fmla="*/ 4831546 h 6817170"/>
                <a:gd name="connsiteX26" fmla="*/ 561862 w 6028697"/>
                <a:gd name="connsiteY26" fmla="*/ 4976826 h 6817170"/>
                <a:gd name="connsiteX27" fmla="*/ 777511 w 6028697"/>
                <a:gd name="connsiteY27" fmla="*/ 5257597 h 6817170"/>
                <a:gd name="connsiteX28" fmla="*/ 1010895 w 6028697"/>
                <a:gd name="connsiteY28" fmla="*/ 5540494 h 6817170"/>
                <a:gd name="connsiteX29" fmla="*/ 1126948 w 6028697"/>
                <a:gd name="connsiteY29" fmla="*/ 5688186 h 6817170"/>
                <a:gd name="connsiteX30" fmla="*/ 1182706 w 6028697"/>
                <a:gd name="connsiteY30" fmla="*/ 5760543 h 6817170"/>
                <a:gd name="connsiteX31" fmla="*/ 1237327 w 6028697"/>
                <a:gd name="connsiteY31" fmla="*/ 5830060 h 6817170"/>
                <a:gd name="connsiteX32" fmla="*/ 1706649 w 6028697"/>
                <a:gd name="connsiteY32" fmla="*/ 6342797 h 6817170"/>
                <a:gd name="connsiteX33" fmla="*/ 1956207 w 6028697"/>
                <a:gd name="connsiteY33" fmla="*/ 6573484 h 6817170"/>
                <a:gd name="connsiteX34" fmla="*/ 2217681 w 6028697"/>
                <a:gd name="connsiteY34" fmla="*/ 6786297 h 6817170"/>
                <a:gd name="connsiteX35" fmla="*/ 2260820 w 6028697"/>
                <a:gd name="connsiteY35" fmla="*/ 6817170 h 6817170"/>
                <a:gd name="connsiteX36" fmla="*/ 1429497 w 6028697"/>
                <a:gd name="connsiteY36" fmla="*/ 6817170 h 6817170"/>
                <a:gd name="connsiteX37" fmla="*/ 1327275 w 6028697"/>
                <a:gd name="connsiteY37" fmla="*/ 6713800 h 6817170"/>
                <a:gd name="connsiteX38" fmla="*/ 1080556 w 6028697"/>
                <a:gd name="connsiteY38" fmla="*/ 6414443 h 6817170"/>
                <a:gd name="connsiteX39" fmla="*/ 865189 w 6028697"/>
                <a:gd name="connsiteY39" fmla="*/ 6097496 h 6817170"/>
                <a:gd name="connsiteX40" fmla="*/ 814823 w 6028697"/>
                <a:gd name="connsiteY40" fmla="*/ 6016911 h 6817170"/>
                <a:gd name="connsiteX41" fmla="*/ 766729 w 6028697"/>
                <a:gd name="connsiteY41" fmla="*/ 5938453 h 6817170"/>
                <a:gd name="connsiteX42" fmla="*/ 671672 w 6028697"/>
                <a:gd name="connsiteY42" fmla="*/ 5786648 h 6817170"/>
                <a:gd name="connsiteX43" fmla="*/ 474608 w 6028697"/>
                <a:gd name="connsiteY43" fmla="*/ 5474664 h 6817170"/>
                <a:gd name="connsiteX44" fmla="*/ 282652 w 6028697"/>
                <a:gd name="connsiteY44" fmla="*/ 5146508 h 6817170"/>
                <a:gd name="connsiteX45" fmla="*/ 196108 w 6028697"/>
                <a:gd name="connsiteY45" fmla="*/ 4972712 h 6817170"/>
                <a:gd name="connsiteX46" fmla="*/ 122474 w 6028697"/>
                <a:gd name="connsiteY46" fmla="*/ 4791821 h 6817170"/>
                <a:gd name="connsiteX47" fmla="*/ 65724 w 6028697"/>
                <a:gd name="connsiteY47" fmla="*/ 4603129 h 6817170"/>
                <a:gd name="connsiteX48" fmla="*/ 44727 w 6028697"/>
                <a:gd name="connsiteY48" fmla="*/ 4506937 h 6817170"/>
                <a:gd name="connsiteX49" fmla="*/ 35505 w 6028697"/>
                <a:gd name="connsiteY49" fmla="*/ 4458699 h 6817170"/>
                <a:gd name="connsiteX50" fmla="*/ 27845 w 6028697"/>
                <a:gd name="connsiteY50" fmla="*/ 4410320 h 6817170"/>
                <a:gd name="connsiteX51" fmla="*/ 37 w 6028697"/>
                <a:gd name="connsiteY51" fmla="*/ 4022292 h 6817170"/>
                <a:gd name="connsiteX52" fmla="*/ 78777 w 6028697"/>
                <a:gd name="connsiteY52" fmla="*/ 3267236 h 6817170"/>
                <a:gd name="connsiteX53" fmla="*/ 315424 w 6028697"/>
                <a:gd name="connsiteY53" fmla="*/ 2543673 h 6817170"/>
                <a:gd name="connsiteX54" fmla="*/ 1202710 w 6028697"/>
                <a:gd name="connsiteY54" fmla="*/ 1314895 h 6817170"/>
                <a:gd name="connsiteX55" fmla="*/ 1791065 w 6028697"/>
                <a:gd name="connsiteY55" fmla="*/ 833514 h 6817170"/>
                <a:gd name="connsiteX56" fmla="*/ 3908404 w 6028697"/>
                <a:gd name="connsiteY56" fmla="*/ 29794 h 6817170"/>
                <a:gd name="connsiteX57" fmla="*/ 4481066 w 6028697"/>
                <a:gd name="connsiteY57" fmla="*/ 478 h 68171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</a:cxnLst>
              <a:rect l="l" t="t" r="r" b="b"/>
              <a:pathLst>
                <a:path w="6028697" h="6817170">
                  <a:moveTo>
                    <a:pt x="6028697" y="6155323"/>
                  </a:moveTo>
                  <a:lnTo>
                    <a:pt x="6028697" y="6817170"/>
                  </a:lnTo>
                  <a:lnTo>
                    <a:pt x="5157862" y="6817170"/>
                  </a:lnTo>
                  <a:lnTo>
                    <a:pt x="5347156" y="6687553"/>
                  </a:lnTo>
                  <a:cubicBezTo>
                    <a:pt x="5394117" y="6653219"/>
                    <a:pt x="5440793" y="6617608"/>
                    <a:pt x="5487470" y="6581714"/>
                  </a:cubicBezTo>
                  <a:cubicBezTo>
                    <a:pt x="5534147" y="6545820"/>
                    <a:pt x="5580966" y="6509358"/>
                    <a:pt x="5627642" y="6472328"/>
                  </a:cubicBezTo>
                  <a:lnTo>
                    <a:pt x="5911392" y="6245328"/>
                  </a:lnTo>
                  <a:close/>
                  <a:moveTo>
                    <a:pt x="4481066" y="478"/>
                  </a:moveTo>
                  <a:cubicBezTo>
                    <a:pt x="4544817" y="1422"/>
                    <a:pt x="4608563" y="3769"/>
                    <a:pt x="4672258" y="7519"/>
                  </a:cubicBezTo>
                  <a:cubicBezTo>
                    <a:pt x="4927973" y="22364"/>
                    <a:pt x="5181687" y="61751"/>
                    <a:pt x="5429869" y="125134"/>
                  </a:cubicBezTo>
                  <a:cubicBezTo>
                    <a:pt x="5617090" y="173104"/>
                    <a:pt x="5799867" y="236595"/>
                    <a:pt x="5976319" y="314893"/>
                  </a:cubicBezTo>
                  <a:lnTo>
                    <a:pt x="6028697" y="339901"/>
                  </a:lnTo>
                  <a:lnTo>
                    <a:pt x="6028697" y="732458"/>
                  </a:lnTo>
                  <a:lnTo>
                    <a:pt x="5990985" y="712211"/>
                  </a:lnTo>
                  <a:cubicBezTo>
                    <a:pt x="5783917" y="609342"/>
                    <a:pt x="5566013" y="529876"/>
                    <a:pt x="5341339" y="475281"/>
                  </a:cubicBezTo>
                  <a:cubicBezTo>
                    <a:pt x="5115233" y="420503"/>
                    <a:pt x="4884375" y="387624"/>
                    <a:pt x="4651969" y="377104"/>
                  </a:cubicBezTo>
                  <a:cubicBezTo>
                    <a:pt x="4418713" y="365171"/>
                    <a:pt x="4184861" y="373670"/>
                    <a:pt x="3953093" y="402498"/>
                  </a:cubicBezTo>
                  <a:cubicBezTo>
                    <a:pt x="3721001" y="431832"/>
                    <a:pt x="3491675" y="480040"/>
                    <a:pt x="3267413" y="546643"/>
                  </a:cubicBezTo>
                  <a:cubicBezTo>
                    <a:pt x="2591323" y="750761"/>
                    <a:pt x="1967642" y="1099289"/>
                    <a:pt x="1439498" y="1568141"/>
                  </a:cubicBezTo>
                  <a:cubicBezTo>
                    <a:pt x="1265589" y="1725523"/>
                    <a:pt x="1105393" y="1897434"/>
                    <a:pt x="960671" y="2082013"/>
                  </a:cubicBezTo>
                  <a:cubicBezTo>
                    <a:pt x="815775" y="2266294"/>
                    <a:pt x="688923" y="2464081"/>
                    <a:pt x="581866" y="2672638"/>
                  </a:cubicBezTo>
                  <a:cubicBezTo>
                    <a:pt x="473765" y="2880669"/>
                    <a:pt x="387610" y="3099397"/>
                    <a:pt x="324789" y="3325262"/>
                  </a:cubicBezTo>
                  <a:cubicBezTo>
                    <a:pt x="262714" y="3552403"/>
                    <a:pt x="231223" y="3786822"/>
                    <a:pt x="231151" y="4022292"/>
                  </a:cubicBezTo>
                  <a:cubicBezTo>
                    <a:pt x="231413" y="4136912"/>
                    <a:pt x="244645" y="4251136"/>
                    <a:pt x="270592" y="4362792"/>
                  </a:cubicBezTo>
                  <a:cubicBezTo>
                    <a:pt x="297885" y="4472943"/>
                    <a:pt x="336983" y="4579833"/>
                    <a:pt x="387213" y="4681585"/>
                  </a:cubicBezTo>
                  <a:cubicBezTo>
                    <a:pt x="412042" y="4732517"/>
                    <a:pt x="439423" y="4782457"/>
                    <a:pt x="468507" y="4831546"/>
                  </a:cubicBezTo>
                  <a:cubicBezTo>
                    <a:pt x="497591" y="4880636"/>
                    <a:pt x="529230" y="4929015"/>
                    <a:pt x="561862" y="4976826"/>
                  </a:cubicBezTo>
                  <a:cubicBezTo>
                    <a:pt x="627975" y="5072166"/>
                    <a:pt x="701466" y="5164668"/>
                    <a:pt x="777511" y="5257597"/>
                  </a:cubicBezTo>
                  <a:cubicBezTo>
                    <a:pt x="853556" y="5350524"/>
                    <a:pt x="933574" y="5443594"/>
                    <a:pt x="1010895" y="5540494"/>
                  </a:cubicBezTo>
                  <a:cubicBezTo>
                    <a:pt x="1049957" y="5588732"/>
                    <a:pt x="1088642" y="5637963"/>
                    <a:pt x="1126948" y="5688186"/>
                  </a:cubicBezTo>
                  <a:lnTo>
                    <a:pt x="1182706" y="5760543"/>
                  </a:lnTo>
                  <a:cubicBezTo>
                    <a:pt x="1201007" y="5783669"/>
                    <a:pt x="1218458" y="5807503"/>
                    <a:pt x="1237327" y="5830060"/>
                  </a:cubicBezTo>
                  <a:cubicBezTo>
                    <a:pt x="1383714" y="6009916"/>
                    <a:pt x="1540413" y="6181116"/>
                    <a:pt x="1706649" y="6342797"/>
                  </a:cubicBezTo>
                  <a:cubicBezTo>
                    <a:pt x="1788084" y="6422531"/>
                    <a:pt x="1871265" y="6499427"/>
                    <a:pt x="1956207" y="6573484"/>
                  </a:cubicBezTo>
                  <a:cubicBezTo>
                    <a:pt x="2041332" y="6647402"/>
                    <a:pt x="2127733" y="6718907"/>
                    <a:pt x="2217681" y="6786297"/>
                  </a:cubicBezTo>
                  <a:lnTo>
                    <a:pt x="2260820" y="6817170"/>
                  </a:lnTo>
                  <a:lnTo>
                    <a:pt x="1429497" y="6817170"/>
                  </a:lnTo>
                  <a:lnTo>
                    <a:pt x="1327275" y="6713800"/>
                  </a:lnTo>
                  <a:cubicBezTo>
                    <a:pt x="1239186" y="6618984"/>
                    <a:pt x="1156797" y="6519019"/>
                    <a:pt x="1080556" y="6414443"/>
                  </a:cubicBezTo>
                  <a:cubicBezTo>
                    <a:pt x="1004653" y="6310734"/>
                    <a:pt x="932439" y="6205177"/>
                    <a:pt x="865189" y="6097496"/>
                  </a:cubicBezTo>
                  <a:cubicBezTo>
                    <a:pt x="847881" y="6070823"/>
                    <a:pt x="831565" y="6043725"/>
                    <a:pt x="814823" y="6016911"/>
                  </a:cubicBezTo>
                  <a:lnTo>
                    <a:pt x="766729" y="5938453"/>
                  </a:lnTo>
                  <a:cubicBezTo>
                    <a:pt x="735941" y="5887947"/>
                    <a:pt x="703878" y="5837581"/>
                    <a:pt x="671672" y="5786648"/>
                  </a:cubicBezTo>
                  <a:lnTo>
                    <a:pt x="474608" y="5474664"/>
                  </a:lnTo>
                  <a:cubicBezTo>
                    <a:pt x="408778" y="5368968"/>
                    <a:pt x="343516" y="5260008"/>
                    <a:pt x="282652" y="5146508"/>
                  </a:cubicBezTo>
                  <a:cubicBezTo>
                    <a:pt x="252290" y="5089759"/>
                    <a:pt x="223065" y="5032015"/>
                    <a:pt x="196108" y="4972712"/>
                  </a:cubicBezTo>
                  <a:cubicBezTo>
                    <a:pt x="169152" y="4913408"/>
                    <a:pt x="144607" y="4853111"/>
                    <a:pt x="122474" y="4791821"/>
                  </a:cubicBezTo>
                  <a:cubicBezTo>
                    <a:pt x="100342" y="4730532"/>
                    <a:pt x="81757" y="4666830"/>
                    <a:pt x="65724" y="4603129"/>
                  </a:cubicBezTo>
                  <a:cubicBezTo>
                    <a:pt x="58205" y="4571064"/>
                    <a:pt x="50828" y="4539143"/>
                    <a:pt x="44727" y="4506937"/>
                  </a:cubicBezTo>
                  <a:lnTo>
                    <a:pt x="35505" y="4458699"/>
                  </a:lnTo>
                  <a:lnTo>
                    <a:pt x="27845" y="4410320"/>
                  </a:lnTo>
                  <a:cubicBezTo>
                    <a:pt x="8635" y="4281881"/>
                    <a:pt x="-661" y="4152150"/>
                    <a:pt x="37" y="4022292"/>
                  </a:cubicBezTo>
                  <a:cubicBezTo>
                    <a:pt x="712" y="3768592"/>
                    <a:pt x="27094" y="3515615"/>
                    <a:pt x="78777" y="3267236"/>
                  </a:cubicBezTo>
                  <a:cubicBezTo>
                    <a:pt x="130048" y="3017876"/>
                    <a:pt x="209439" y="2775142"/>
                    <a:pt x="315424" y="2543673"/>
                  </a:cubicBezTo>
                  <a:cubicBezTo>
                    <a:pt x="528236" y="2081161"/>
                    <a:pt x="838234" y="1667312"/>
                    <a:pt x="1202710" y="1314895"/>
                  </a:cubicBezTo>
                  <a:cubicBezTo>
                    <a:pt x="1385514" y="1138814"/>
                    <a:pt x="1582282" y="977831"/>
                    <a:pt x="1791065" y="833514"/>
                  </a:cubicBezTo>
                  <a:cubicBezTo>
                    <a:pt x="2420037" y="395614"/>
                    <a:pt x="3147288" y="119557"/>
                    <a:pt x="3908404" y="29794"/>
                  </a:cubicBezTo>
                  <a:cubicBezTo>
                    <a:pt x="4098509" y="7429"/>
                    <a:pt x="4289811" y="-2355"/>
                    <a:pt x="4481066" y="478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5" name="Freeform: Shape 14">
              <a:extLst>
                <a:ext uri="{FF2B5EF4-FFF2-40B4-BE49-F238E27FC236}">
                  <a16:creationId xmlns:a16="http://schemas.microsoft.com/office/drawing/2014/main" id="{C72F6EE6-EDE9-45A5-8F6D-02B9B7CB2C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1"/>
              <a:ext cx="6165116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sp>
          <p:nvSpPr>
            <p:cNvPr id="16" name="Freeform: Shape 15">
              <a:extLst>
                <a:ext uri="{FF2B5EF4-FFF2-40B4-BE49-F238E27FC236}">
                  <a16:creationId xmlns:a16="http://schemas.microsoft.com/office/drawing/2014/main" id="{C093DC50-3BD7-46B1-A300-CD207E152F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305" y="-5977"/>
              <a:ext cx="6238675" cy="6858001"/>
            </a:xfrm>
            <a:custGeom>
              <a:avLst/>
              <a:gdLst>
                <a:gd name="connsiteX0" fmla="*/ 6264586 w 6264586"/>
                <a:gd name="connsiteY0" fmla="*/ 6646464 h 6858001"/>
                <a:gd name="connsiteX1" fmla="*/ 6264586 w 6264586"/>
                <a:gd name="connsiteY1" fmla="*/ 6858001 h 6858001"/>
                <a:gd name="connsiteX2" fmla="*/ 5997170 w 6264586"/>
                <a:gd name="connsiteY2" fmla="*/ 6858001 h 6858001"/>
                <a:gd name="connsiteX3" fmla="*/ 6121512 w 6264586"/>
                <a:gd name="connsiteY3" fmla="*/ 6761029 h 6858001"/>
                <a:gd name="connsiteX4" fmla="*/ 2693206 w 6264586"/>
                <a:gd name="connsiteY4" fmla="*/ 0 h 6858001"/>
                <a:gd name="connsiteX5" fmla="*/ 5872285 w 6264586"/>
                <a:gd name="connsiteY5" fmla="*/ 0 h 6858001"/>
                <a:gd name="connsiteX6" fmla="*/ 6024875 w 6264586"/>
                <a:gd name="connsiteY6" fmla="*/ 68385 h 6858001"/>
                <a:gd name="connsiteX7" fmla="*/ 6206432 w 6264586"/>
                <a:gd name="connsiteY7" fmla="*/ 162336 h 6858001"/>
                <a:gd name="connsiteX8" fmla="*/ 6264586 w 6264586"/>
                <a:gd name="connsiteY8" fmla="*/ 196704 h 6858001"/>
                <a:gd name="connsiteX9" fmla="*/ 6264586 w 6264586"/>
                <a:gd name="connsiteY9" fmla="*/ 537242 h 6858001"/>
                <a:gd name="connsiteX10" fmla="*/ 6230189 w 6264586"/>
                <a:gd name="connsiteY10" fmla="*/ 517260 h 6858001"/>
                <a:gd name="connsiteX11" fmla="*/ 5540536 w 6264586"/>
                <a:gd name="connsiteY11" fmla="*/ 249543 h 6858001"/>
                <a:gd name="connsiteX12" fmla="*/ 5178896 w 6264586"/>
                <a:gd name="connsiteY12" fmla="*/ 178606 h 6858001"/>
                <a:gd name="connsiteX13" fmla="*/ 4814279 w 6264586"/>
                <a:gd name="connsiteY13" fmla="*/ 146683 h 6858001"/>
                <a:gd name="connsiteX14" fmla="*/ 4655095 w 6264586"/>
                <a:gd name="connsiteY14" fmla="*/ 143421 h 6858001"/>
                <a:gd name="connsiteX15" fmla="*/ 4081069 w 6264586"/>
                <a:gd name="connsiteY15" fmla="*/ 185983 h 6858001"/>
                <a:gd name="connsiteX16" fmla="*/ 3720566 w 6264586"/>
                <a:gd name="connsiteY16" fmla="*/ 256921 h 6858001"/>
                <a:gd name="connsiteX17" fmla="*/ 3365879 w 6264586"/>
                <a:gd name="connsiteY17" fmla="*/ 357651 h 6858001"/>
                <a:gd name="connsiteX18" fmla="*/ 3020555 w 6264586"/>
                <a:gd name="connsiteY18" fmla="*/ 486190 h 6858001"/>
                <a:gd name="connsiteX19" fmla="*/ 2685163 w 6264586"/>
                <a:gd name="connsiteY19" fmla="*/ 641542 h 6858001"/>
                <a:gd name="connsiteX20" fmla="*/ 2047720 w 6264586"/>
                <a:gd name="connsiteY20" fmla="*/ 1025030 h 6858001"/>
                <a:gd name="connsiteX21" fmla="*/ 1897333 w 6264586"/>
                <a:gd name="connsiteY21" fmla="*/ 1134983 h 6858001"/>
                <a:gd name="connsiteX22" fmla="*/ 1835758 w 6264586"/>
                <a:gd name="connsiteY22" fmla="*/ 1182227 h 6858001"/>
                <a:gd name="connsiteX23" fmla="*/ 1823273 w 6264586"/>
                <a:gd name="connsiteY23" fmla="*/ 1192016 h 6858001"/>
                <a:gd name="connsiteX24" fmla="*/ 1750918 w 6264586"/>
                <a:gd name="connsiteY24" fmla="*/ 1249760 h 6858001"/>
                <a:gd name="connsiteX25" fmla="*/ 1469297 w 6264586"/>
                <a:gd name="connsiteY25" fmla="*/ 1496906 h 6858001"/>
                <a:gd name="connsiteX26" fmla="*/ 967769 w 6264586"/>
                <a:gd name="connsiteY26" fmla="*/ 2056602 h 6858001"/>
                <a:gd name="connsiteX27" fmla="*/ 754105 w 6264586"/>
                <a:gd name="connsiteY27" fmla="*/ 2368727 h 6858001"/>
                <a:gd name="connsiteX28" fmla="*/ 572364 w 6264586"/>
                <a:gd name="connsiteY28" fmla="*/ 2701140 h 6858001"/>
                <a:gd name="connsiteX29" fmla="*/ 532497 w 6264586"/>
                <a:gd name="connsiteY29" fmla="*/ 2786265 h 6858001"/>
                <a:gd name="connsiteX30" fmla="*/ 512918 w 6264586"/>
                <a:gd name="connsiteY30" fmla="*/ 2828827 h 6858001"/>
                <a:gd name="connsiteX31" fmla="*/ 494475 w 6264586"/>
                <a:gd name="connsiteY31" fmla="*/ 2872240 h 6858001"/>
                <a:gd name="connsiteX32" fmla="*/ 491637 w 6264586"/>
                <a:gd name="connsiteY32" fmla="*/ 2878908 h 6858001"/>
                <a:gd name="connsiteX33" fmla="*/ 459290 w 6264586"/>
                <a:gd name="connsiteY33" fmla="*/ 2959635 h 6858001"/>
                <a:gd name="connsiteX34" fmla="*/ 446805 w 6264586"/>
                <a:gd name="connsiteY34" fmla="*/ 2992408 h 6858001"/>
                <a:gd name="connsiteX35" fmla="*/ 426090 w 6264586"/>
                <a:gd name="connsiteY35" fmla="*/ 3049158 h 6858001"/>
                <a:gd name="connsiteX36" fmla="*/ 426090 w 6264586"/>
                <a:gd name="connsiteY36" fmla="*/ 3049867 h 6858001"/>
                <a:gd name="connsiteX37" fmla="*/ 318124 w 6264586"/>
                <a:gd name="connsiteY37" fmla="*/ 3414202 h 6858001"/>
                <a:gd name="connsiteX38" fmla="*/ 230729 w 6264586"/>
                <a:gd name="connsiteY38" fmla="*/ 4169260 h 6858001"/>
                <a:gd name="connsiteX39" fmla="*/ 268893 w 6264586"/>
                <a:gd name="connsiteY39" fmla="*/ 4544236 h 6858001"/>
                <a:gd name="connsiteX40" fmla="*/ 379840 w 6264586"/>
                <a:gd name="connsiteY40" fmla="*/ 4900056 h 6858001"/>
                <a:gd name="connsiteX41" fmla="*/ 406512 w 6264586"/>
                <a:gd name="connsiteY41" fmla="*/ 4960211 h 6858001"/>
                <a:gd name="connsiteX42" fmla="*/ 417862 w 6264586"/>
                <a:gd name="connsiteY42" fmla="*/ 4984613 h 6858001"/>
                <a:gd name="connsiteX43" fmla="*/ 428077 w 6264586"/>
                <a:gd name="connsiteY43" fmla="*/ 5005043 h 6858001"/>
                <a:gd name="connsiteX44" fmla="*/ 460140 w 6264586"/>
                <a:gd name="connsiteY44" fmla="*/ 5067327 h 6858001"/>
                <a:gd name="connsiteX45" fmla="*/ 555197 w 6264586"/>
                <a:gd name="connsiteY45" fmla="*/ 5229773 h 6858001"/>
                <a:gd name="connsiteX46" fmla="*/ 660611 w 6264586"/>
                <a:gd name="connsiteY46" fmla="*/ 5387396 h 6858001"/>
                <a:gd name="connsiteX47" fmla="*/ 774110 w 6264586"/>
                <a:gd name="connsiteY47" fmla="*/ 5542182 h 6858001"/>
                <a:gd name="connsiteX48" fmla="*/ 917829 w 6264586"/>
                <a:gd name="connsiteY48" fmla="*/ 5727896 h 6858001"/>
                <a:gd name="connsiteX49" fmla="*/ 1012885 w 6264586"/>
                <a:gd name="connsiteY49" fmla="*/ 5849767 h 6858001"/>
                <a:gd name="connsiteX50" fmla="*/ 1133053 w 6264586"/>
                <a:gd name="connsiteY50" fmla="*/ 6006822 h 6858001"/>
                <a:gd name="connsiteX51" fmla="*/ 1194343 w 6264586"/>
                <a:gd name="connsiteY51" fmla="*/ 6090245 h 6858001"/>
                <a:gd name="connsiteX52" fmla="*/ 1249390 w 6264586"/>
                <a:gd name="connsiteY52" fmla="*/ 6165155 h 6858001"/>
                <a:gd name="connsiteX53" fmla="*/ 1345724 w 6264586"/>
                <a:gd name="connsiteY53" fmla="*/ 6292132 h 6858001"/>
                <a:gd name="connsiteX54" fmla="*/ 1364310 w 6264586"/>
                <a:gd name="connsiteY54" fmla="*/ 6316251 h 6858001"/>
                <a:gd name="connsiteX55" fmla="*/ 1373673 w 6264586"/>
                <a:gd name="connsiteY55" fmla="*/ 6327885 h 6858001"/>
                <a:gd name="connsiteX56" fmla="*/ 1484619 w 6264586"/>
                <a:gd name="connsiteY56" fmla="*/ 6462240 h 6858001"/>
                <a:gd name="connsiteX57" fmla="*/ 1739000 w 6264586"/>
                <a:gd name="connsiteY57" fmla="*/ 6737335 h 6858001"/>
                <a:gd name="connsiteX58" fmla="*/ 1866801 w 6264586"/>
                <a:gd name="connsiteY58" fmla="*/ 6858001 h 6858001"/>
                <a:gd name="connsiteX59" fmla="*/ 1144149 w 6264586"/>
                <a:gd name="connsiteY59" fmla="*/ 6858001 h 6858001"/>
                <a:gd name="connsiteX60" fmla="*/ 1058349 w 6264586"/>
                <a:gd name="connsiteY60" fmla="*/ 6766452 h 6858001"/>
                <a:gd name="connsiteX61" fmla="*/ 580309 w 6264586"/>
                <a:gd name="connsiteY61" fmla="*/ 6105000 h 6858001"/>
                <a:gd name="connsiteX62" fmla="*/ 1 w 6264586"/>
                <a:gd name="connsiteY62" fmla="*/ 3960094 h 6858001"/>
                <a:gd name="connsiteX63" fmla="*/ 2599292 w 6264586"/>
                <a:gd name="connsiteY63" fmla="*/ 37050 h 685800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</a:cxnLst>
              <a:rect l="l" t="t" r="r" b="b"/>
              <a:pathLst>
                <a:path w="6264586" h="6858001">
                  <a:moveTo>
                    <a:pt x="6264586" y="6646464"/>
                  </a:moveTo>
                  <a:lnTo>
                    <a:pt x="6264586" y="6858001"/>
                  </a:lnTo>
                  <a:lnTo>
                    <a:pt x="5997170" y="6858001"/>
                  </a:lnTo>
                  <a:lnTo>
                    <a:pt x="6121512" y="6761029"/>
                  </a:lnTo>
                  <a:close/>
                  <a:moveTo>
                    <a:pt x="2693206" y="0"/>
                  </a:moveTo>
                  <a:lnTo>
                    <a:pt x="5872285" y="0"/>
                  </a:lnTo>
                  <a:lnTo>
                    <a:pt x="6024875" y="68385"/>
                  </a:lnTo>
                  <a:cubicBezTo>
                    <a:pt x="6086250" y="97989"/>
                    <a:pt x="6146793" y="129318"/>
                    <a:pt x="6206432" y="162336"/>
                  </a:cubicBezTo>
                  <a:lnTo>
                    <a:pt x="6264586" y="196704"/>
                  </a:lnTo>
                  <a:lnTo>
                    <a:pt x="6264586" y="537242"/>
                  </a:lnTo>
                  <a:lnTo>
                    <a:pt x="6230189" y="517260"/>
                  </a:lnTo>
                  <a:cubicBezTo>
                    <a:pt x="6012226" y="399931"/>
                    <a:pt x="5780573" y="310008"/>
                    <a:pt x="5540536" y="249543"/>
                  </a:cubicBezTo>
                  <a:cubicBezTo>
                    <a:pt x="5421375" y="219324"/>
                    <a:pt x="5300641" y="195644"/>
                    <a:pt x="5178896" y="178606"/>
                  </a:cubicBezTo>
                  <a:cubicBezTo>
                    <a:pt x="5057977" y="161840"/>
                    <a:pt x="4936276" y="151186"/>
                    <a:pt x="4814279" y="146683"/>
                  </a:cubicBezTo>
                  <a:cubicBezTo>
                    <a:pt x="4761501" y="144556"/>
                    <a:pt x="4708015" y="143421"/>
                    <a:pt x="4655095" y="143421"/>
                  </a:cubicBezTo>
                  <a:cubicBezTo>
                    <a:pt x="4462968" y="143573"/>
                    <a:pt x="4271111" y="157799"/>
                    <a:pt x="4081069" y="185983"/>
                  </a:cubicBezTo>
                  <a:cubicBezTo>
                    <a:pt x="3956361" y="205703"/>
                    <a:pt x="3835058" y="229396"/>
                    <a:pt x="3720566" y="256921"/>
                  </a:cubicBezTo>
                  <a:cubicBezTo>
                    <a:pt x="3596708" y="286714"/>
                    <a:pt x="3477677" y="320905"/>
                    <a:pt x="3365879" y="357651"/>
                  </a:cubicBezTo>
                  <a:cubicBezTo>
                    <a:pt x="3249257" y="395958"/>
                    <a:pt x="3133487" y="438945"/>
                    <a:pt x="3020555" y="486190"/>
                  </a:cubicBezTo>
                  <a:cubicBezTo>
                    <a:pt x="2907623" y="533434"/>
                    <a:pt x="2794832" y="585786"/>
                    <a:pt x="2685163" y="641542"/>
                  </a:cubicBezTo>
                  <a:cubicBezTo>
                    <a:pt x="2463995" y="754348"/>
                    <a:pt x="2250998" y="882488"/>
                    <a:pt x="2047720" y="1025030"/>
                  </a:cubicBezTo>
                  <a:cubicBezTo>
                    <a:pt x="2006151" y="1054399"/>
                    <a:pt x="1951528" y="1093415"/>
                    <a:pt x="1897333" y="1134983"/>
                  </a:cubicBezTo>
                  <a:cubicBezTo>
                    <a:pt x="1876761" y="1150164"/>
                    <a:pt x="1855905" y="1166479"/>
                    <a:pt x="1835758" y="1182227"/>
                  </a:cubicBezTo>
                  <a:lnTo>
                    <a:pt x="1823273" y="1192016"/>
                  </a:lnTo>
                  <a:cubicBezTo>
                    <a:pt x="1797027" y="1211879"/>
                    <a:pt x="1772057" y="1232309"/>
                    <a:pt x="1750918" y="1249760"/>
                  </a:cubicBezTo>
                  <a:cubicBezTo>
                    <a:pt x="1645931" y="1335737"/>
                    <a:pt x="1554422" y="1416605"/>
                    <a:pt x="1469297" y="1496906"/>
                  </a:cubicBezTo>
                  <a:cubicBezTo>
                    <a:pt x="1286595" y="1668957"/>
                    <a:pt x="1118818" y="1856190"/>
                    <a:pt x="967769" y="2056602"/>
                  </a:cubicBezTo>
                  <a:cubicBezTo>
                    <a:pt x="890731" y="2159603"/>
                    <a:pt x="818800" y="2264590"/>
                    <a:pt x="754105" y="2368727"/>
                  </a:cubicBezTo>
                  <a:cubicBezTo>
                    <a:pt x="681749" y="2488328"/>
                    <a:pt x="622304" y="2596720"/>
                    <a:pt x="572364" y="2701140"/>
                  </a:cubicBezTo>
                  <a:cubicBezTo>
                    <a:pt x="557609" y="2730507"/>
                    <a:pt x="543989" y="2760443"/>
                    <a:pt x="532497" y="2786265"/>
                  </a:cubicBezTo>
                  <a:lnTo>
                    <a:pt x="512918" y="2828827"/>
                  </a:lnTo>
                  <a:lnTo>
                    <a:pt x="494475" y="2872240"/>
                  </a:lnTo>
                  <a:lnTo>
                    <a:pt x="491637" y="2878908"/>
                  </a:lnTo>
                  <a:cubicBezTo>
                    <a:pt x="480146" y="2906575"/>
                    <a:pt x="469220" y="2932821"/>
                    <a:pt x="459290" y="2959635"/>
                  </a:cubicBezTo>
                  <a:cubicBezTo>
                    <a:pt x="455176" y="2970559"/>
                    <a:pt x="451060" y="2981484"/>
                    <a:pt x="446805" y="2992408"/>
                  </a:cubicBezTo>
                  <a:cubicBezTo>
                    <a:pt x="439427" y="3012412"/>
                    <a:pt x="432333" y="3030572"/>
                    <a:pt x="426090" y="3049158"/>
                  </a:cubicBezTo>
                  <a:lnTo>
                    <a:pt x="426090" y="3049867"/>
                  </a:lnTo>
                  <a:cubicBezTo>
                    <a:pt x="383010" y="3169099"/>
                    <a:pt x="346959" y="3290756"/>
                    <a:pt x="318124" y="3414202"/>
                  </a:cubicBezTo>
                  <a:cubicBezTo>
                    <a:pt x="260107" y="3661703"/>
                    <a:pt x="230780" y="3915049"/>
                    <a:pt x="230729" y="4169260"/>
                  </a:cubicBezTo>
                  <a:cubicBezTo>
                    <a:pt x="231621" y="4295173"/>
                    <a:pt x="244398" y="4420719"/>
                    <a:pt x="268893" y="4544236"/>
                  </a:cubicBezTo>
                  <a:cubicBezTo>
                    <a:pt x="293708" y="4666304"/>
                    <a:pt x="330882" y="4785521"/>
                    <a:pt x="379840" y="4900056"/>
                  </a:cubicBezTo>
                  <a:cubicBezTo>
                    <a:pt x="387926" y="4919919"/>
                    <a:pt x="397006" y="4939498"/>
                    <a:pt x="406512" y="4960211"/>
                  </a:cubicBezTo>
                  <a:cubicBezTo>
                    <a:pt x="410343" y="4968299"/>
                    <a:pt x="414173" y="4976385"/>
                    <a:pt x="417862" y="4984613"/>
                  </a:cubicBezTo>
                  <a:lnTo>
                    <a:pt x="428077" y="5005043"/>
                  </a:lnTo>
                  <a:cubicBezTo>
                    <a:pt x="438860" y="5026751"/>
                    <a:pt x="449075" y="5047181"/>
                    <a:pt x="460140" y="5067327"/>
                  </a:cubicBezTo>
                  <a:cubicBezTo>
                    <a:pt x="485536" y="5116273"/>
                    <a:pt x="514763" y="5165789"/>
                    <a:pt x="555197" y="5229773"/>
                  </a:cubicBezTo>
                  <a:cubicBezTo>
                    <a:pt x="586836" y="5280282"/>
                    <a:pt x="620318" y="5329511"/>
                    <a:pt x="660611" y="5387396"/>
                  </a:cubicBezTo>
                  <a:cubicBezTo>
                    <a:pt x="698065" y="5440741"/>
                    <a:pt x="737223" y="5493094"/>
                    <a:pt x="774110" y="5542182"/>
                  </a:cubicBezTo>
                  <a:cubicBezTo>
                    <a:pt x="821070" y="5604324"/>
                    <a:pt x="870301" y="5667173"/>
                    <a:pt x="917829" y="5727896"/>
                  </a:cubicBezTo>
                  <a:cubicBezTo>
                    <a:pt x="949042" y="5767762"/>
                    <a:pt x="979828" y="5807063"/>
                    <a:pt x="1012885" y="5849767"/>
                  </a:cubicBezTo>
                  <a:cubicBezTo>
                    <a:pt x="1045942" y="5892471"/>
                    <a:pt x="1089497" y="5948796"/>
                    <a:pt x="1133053" y="6006822"/>
                  </a:cubicBezTo>
                  <a:cubicBezTo>
                    <a:pt x="1153624" y="6034345"/>
                    <a:pt x="1175332" y="6063998"/>
                    <a:pt x="1194343" y="6090245"/>
                  </a:cubicBezTo>
                  <a:cubicBezTo>
                    <a:pt x="1213355" y="6116491"/>
                    <a:pt x="1231372" y="6141178"/>
                    <a:pt x="1249390" y="6165155"/>
                  </a:cubicBezTo>
                  <a:cubicBezTo>
                    <a:pt x="1280461" y="6208000"/>
                    <a:pt x="1313659" y="6250847"/>
                    <a:pt x="1345724" y="6292132"/>
                  </a:cubicBezTo>
                  <a:lnTo>
                    <a:pt x="1364310" y="6316251"/>
                  </a:lnTo>
                  <a:lnTo>
                    <a:pt x="1373673" y="6327885"/>
                  </a:lnTo>
                  <a:cubicBezTo>
                    <a:pt x="1409566" y="6372433"/>
                    <a:pt x="1446738" y="6418542"/>
                    <a:pt x="1484619" y="6462240"/>
                  </a:cubicBezTo>
                  <a:cubicBezTo>
                    <a:pt x="1567899" y="6559850"/>
                    <a:pt x="1653876" y="6652211"/>
                    <a:pt x="1739000" y="6737335"/>
                  </a:cubicBezTo>
                  <a:lnTo>
                    <a:pt x="1866801" y="6858001"/>
                  </a:lnTo>
                  <a:lnTo>
                    <a:pt x="1144149" y="6858001"/>
                  </a:lnTo>
                  <a:lnTo>
                    <a:pt x="1058349" y="6766452"/>
                  </a:lnTo>
                  <a:cubicBezTo>
                    <a:pt x="878978" y="6562465"/>
                    <a:pt x="718756" y="6341104"/>
                    <a:pt x="580309" y="6105000"/>
                  </a:cubicBezTo>
                  <a:cubicBezTo>
                    <a:pt x="200401" y="5454007"/>
                    <a:pt x="146" y="4713831"/>
                    <a:pt x="1" y="3960094"/>
                  </a:cubicBezTo>
                  <a:cubicBezTo>
                    <a:pt x="-335" y="2196754"/>
                    <a:pt x="1071479" y="683605"/>
                    <a:pt x="2599292" y="37050"/>
                  </a:cubicBezTo>
                  <a:close/>
                </a:path>
              </a:pathLst>
            </a:custGeom>
            <a:gradFill>
              <a:gsLst>
                <a:gs pos="2000">
                  <a:schemeClr val="bg1">
                    <a:alpha val="10000"/>
                  </a:schemeClr>
                </a:gs>
                <a:gs pos="16000">
                  <a:schemeClr val="accent6">
                    <a:alpha val="10000"/>
                  </a:schemeClr>
                </a:gs>
                <a:gs pos="100000">
                  <a:schemeClr val="bg1">
                    <a:alpha val="10000"/>
                  </a:schemeClr>
                </a:gs>
                <a:gs pos="85000">
                  <a:schemeClr val="accent1">
                    <a:alpha val="10000"/>
                  </a:schemeClr>
                </a:gs>
              </a:gsLst>
              <a:lin ang="120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pic>
        <p:nvPicPr>
          <p:cNvPr id="5" name="오디오 4">
            <a:hlinkClick r:id="" action="ppaction://media"/>
            <a:extLst>
              <a:ext uri="{FF2B5EF4-FFF2-40B4-BE49-F238E27FC236}">
                <a16:creationId xmlns:a16="http://schemas.microsoft.com/office/drawing/2014/main" id="{83D0D8E5-5B4E-7114-BF9F-11F68902B2C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rcRect l="-161075" t="-161075" r="-161075" b="-161075"/>
          <a:stretch>
            <a:fillRect/>
          </a:stretch>
        </p:blipFill>
        <p:spPr>
          <a:xfrm>
            <a:off x="10052304" y="4718304"/>
            <a:ext cx="2057400" cy="2057400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6142784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76"/>
    </mc:Choice>
    <mc:Fallback xmlns="">
      <p:transition spd="slow" advTm="59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44</TotalTime>
  <Words>12</Words>
  <Application>Microsoft Office PowerPoint</Application>
  <PresentationFormat>와이드스크린</PresentationFormat>
  <Paragraphs>5</Paragraphs>
  <Slides>3</Slides>
  <Notes>0</Notes>
  <HiddenSlides>0</HiddenSlides>
  <MMClips>4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6" baseType="lpstr">
      <vt:lpstr>맑은 고딕</vt:lpstr>
      <vt:lpstr>Arial</vt:lpstr>
      <vt:lpstr>Office 테마</vt:lpstr>
      <vt:lpstr>Assignment3</vt:lpstr>
      <vt:lpstr>GamePlay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Assignment3</dc:title>
  <dc:creator>승제 이</dc:creator>
  <cp:lastModifiedBy>승제 이</cp:lastModifiedBy>
  <cp:revision>3</cp:revision>
  <dcterms:created xsi:type="dcterms:W3CDTF">2023-09-20T02:17:02Z</dcterms:created>
  <dcterms:modified xsi:type="dcterms:W3CDTF">2023-09-20T03:07:20Z</dcterms:modified>
</cp:coreProperties>
</file>

<file path=docProps/thumbnail.jpeg>
</file>